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3" r:id="rId8"/>
    <p:sldId id="262" r:id="rId9"/>
    <p:sldId id="265" r:id="rId10"/>
    <p:sldId id="266" r:id="rId11"/>
    <p:sldId id="264" r:id="rId12"/>
    <p:sldId id="267" r:id="rId13"/>
    <p:sldId id="268" r:id="rId14"/>
    <p:sldId id="269"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4" autoAdjust="0"/>
    <p:restoredTop sz="94660"/>
  </p:normalViewPr>
  <p:slideViewPr>
    <p:cSldViewPr>
      <p:cViewPr varScale="1">
        <p:scale>
          <a:sx n="68" d="100"/>
          <a:sy n="68" d="100"/>
        </p:scale>
        <p:origin x="-147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oliniow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oliniow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E701A9EA-2BD8-4D85-9512-FED17F377300}" type="datetimeFigureOut">
              <a:rPr lang="pl-PL" smtClean="0"/>
              <a:pPr/>
              <a:t>20.11.2019</a:t>
            </a:fld>
            <a:endParaRPr lang="pl-PL"/>
          </a:p>
        </p:txBody>
      </p:sp>
      <p:sp>
        <p:nvSpPr>
          <p:cNvPr id="16" name="Symbol zastępczy numeru slajdu 15"/>
          <p:cNvSpPr>
            <a:spLocks noGrp="1"/>
          </p:cNvSpPr>
          <p:nvPr>
            <p:ph type="sldNum" sz="quarter" idx="11"/>
          </p:nvPr>
        </p:nvSpPr>
        <p:spPr/>
        <p:txBody>
          <a:bodyPr/>
          <a:lstStyle/>
          <a:p>
            <a:fld id="{A30F93FD-10B9-4320-9EEF-063847546C9F}" type="slidenum">
              <a:rPr lang="pl-PL" smtClean="0"/>
              <a:pPr/>
              <a:t>‹#›</a:t>
            </a:fld>
            <a:endParaRPr lang="pl-PL"/>
          </a:p>
        </p:txBody>
      </p:sp>
      <p:sp>
        <p:nvSpPr>
          <p:cNvPr id="17" name="Symbol zastępczy stopki 16"/>
          <p:cNvSpPr>
            <a:spLocks noGrp="1"/>
          </p:cNvSpPr>
          <p:nvPr>
            <p:ph type="ftr" sz="quarter" idx="12"/>
          </p:nvPr>
        </p:nvSpPr>
        <p:spPr/>
        <p:txBody>
          <a:bodyPr/>
          <a:lstStyle/>
          <a:p>
            <a:endParaRPr lang="pl-PL"/>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701A9EA-2BD8-4D85-9512-FED17F377300}" type="datetimeFigureOut">
              <a:rPr lang="pl-PL" smtClean="0"/>
              <a:pPr/>
              <a:t>20.11.2019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30F93FD-10B9-4320-9EEF-063847546C9F}" type="slidenum">
              <a:rPr lang="pl-PL" smtClean="0"/>
              <a:pPr/>
              <a:t>‹#›</a:t>
            </a:fld>
            <a:endParaRPr lang="pl-PL"/>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701A9EA-2BD8-4D85-9512-FED17F377300}" type="datetimeFigureOut">
              <a:rPr lang="pl-PL" smtClean="0"/>
              <a:pPr/>
              <a:t>20.11.2019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30F93FD-10B9-4320-9EEF-063847546C9F}" type="slidenum">
              <a:rPr lang="pl-PL" smtClean="0"/>
              <a:pPr/>
              <a:t>‹#›</a:t>
            </a:fld>
            <a:endParaRPr lang="pl-PL"/>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E701A9EA-2BD8-4D85-9512-FED17F377300}" type="datetimeFigureOut">
              <a:rPr lang="pl-PL" smtClean="0"/>
              <a:pPr/>
              <a:t>20.11.2019</a:t>
            </a:fld>
            <a:endParaRPr lang="pl-PL"/>
          </a:p>
        </p:txBody>
      </p:sp>
      <p:sp>
        <p:nvSpPr>
          <p:cNvPr id="15" name="Symbol zastępczy numeru slajdu 14"/>
          <p:cNvSpPr>
            <a:spLocks noGrp="1"/>
          </p:cNvSpPr>
          <p:nvPr>
            <p:ph type="sldNum" sz="quarter" idx="15"/>
          </p:nvPr>
        </p:nvSpPr>
        <p:spPr/>
        <p:txBody>
          <a:bodyPr/>
          <a:lstStyle>
            <a:lvl1pPr algn="ctr">
              <a:defRPr/>
            </a:lvl1pPr>
          </a:lstStyle>
          <a:p>
            <a:fld id="{A30F93FD-10B9-4320-9EEF-063847546C9F}" type="slidenum">
              <a:rPr lang="pl-PL" smtClean="0"/>
              <a:pPr/>
              <a:t>‹#›</a:t>
            </a:fld>
            <a:endParaRPr lang="pl-PL"/>
          </a:p>
        </p:txBody>
      </p:sp>
      <p:sp>
        <p:nvSpPr>
          <p:cNvPr id="16" name="Symbol zastępczy stopki 15"/>
          <p:cNvSpPr>
            <a:spLocks noGrp="1"/>
          </p:cNvSpPr>
          <p:nvPr>
            <p:ph type="ftr" sz="quarter" idx="16"/>
          </p:nvPr>
        </p:nvSpPr>
        <p:spPr/>
        <p:txBody>
          <a:bodyPr/>
          <a:lstStyle/>
          <a:p>
            <a:endParaRPr lang="pl-PL"/>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E701A9EA-2BD8-4D85-9512-FED17F377300}" type="datetimeFigureOut">
              <a:rPr lang="pl-PL" smtClean="0"/>
              <a:pPr/>
              <a:t>20.11.2019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30F93FD-10B9-4320-9EEF-063847546C9F}" type="slidenum">
              <a:rPr lang="pl-PL" smtClean="0"/>
              <a:pPr/>
              <a:t>‹#›</a:t>
            </a:fld>
            <a:endParaRPr lang="pl-PL"/>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oliniow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E701A9EA-2BD8-4D85-9512-FED17F377300}" type="datetimeFigureOut">
              <a:rPr lang="pl-PL" smtClean="0"/>
              <a:pPr/>
              <a:t>20.11.2019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30F93FD-10B9-4320-9EEF-063847546C9F}"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A30F93FD-10B9-4320-9EEF-063847546C9F}" type="slidenum">
              <a:rPr lang="pl-PL" smtClean="0"/>
              <a:pPr/>
              <a:t>‹#›</a:t>
            </a:fld>
            <a:endParaRPr lang="pl-PL"/>
          </a:p>
        </p:txBody>
      </p:sp>
      <p:sp>
        <p:nvSpPr>
          <p:cNvPr id="8" name="Symbol zastępczy stopki 7"/>
          <p:cNvSpPr>
            <a:spLocks noGrp="1"/>
          </p:cNvSpPr>
          <p:nvPr>
            <p:ph type="ftr" sz="quarter" idx="11"/>
          </p:nvPr>
        </p:nvSpPr>
        <p:spPr/>
        <p:txBody>
          <a:bodyPr/>
          <a:lstStyle/>
          <a:p>
            <a:endParaRPr lang="pl-PL"/>
          </a:p>
        </p:txBody>
      </p:sp>
      <p:sp>
        <p:nvSpPr>
          <p:cNvPr id="7" name="Symbol zastępczy daty 6"/>
          <p:cNvSpPr>
            <a:spLocks noGrp="1"/>
          </p:cNvSpPr>
          <p:nvPr>
            <p:ph type="dt" sz="half" idx="10"/>
          </p:nvPr>
        </p:nvSpPr>
        <p:spPr/>
        <p:txBody>
          <a:bodyPr/>
          <a:lstStyle/>
          <a:p>
            <a:fld id="{E701A9EA-2BD8-4D85-9512-FED17F377300}" type="datetimeFigureOut">
              <a:rPr lang="pl-PL" smtClean="0"/>
              <a:pPr/>
              <a:t>20.11.2019</a:t>
            </a:fld>
            <a:endParaRPr lang="pl-PL"/>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oliniow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oliniow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E701A9EA-2BD8-4D85-9512-FED17F377300}" type="datetimeFigureOut">
              <a:rPr lang="pl-PL" smtClean="0"/>
              <a:pPr/>
              <a:t>20.11.2019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30F93FD-10B9-4320-9EEF-063847546C9F}"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701A9EA-2BD8-4D85-9512-FED17F377300}" type="datetimeFigureOut">
              <a:rPr lang="pl-PL" smtClean="0"/>
              <a:pPr/>
              <a:t>20.11.2019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30F93FD-10B9-4320-9EEF-063847546C9F}" type="slidenum">
              <a:rPr lang="pl-PL" smtClean="0"/>
              <a:pPr/>
              <a:t>‹#›</a:t>
            </a:fld>
            <a:endParaRPr lang="pl-PL"/>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E701A9EA-2BD8-4D85-9512-FED17F377300}" type="datetimeFigureOut">
              <a:rPr lang="pl-PL" smtClean="0"/>
              <a:pPr/>
              <a:t>20.11.2019</a:t>
            </a:fld>
            <a:endParaRPr lang="pl-PL"/>
          </a:p>
        </p:txBody>
      </p:sp>
      <p:sp>
        <p:nvSpPr>
          <p:cNvPr id="9" name="Symbol zastępczy numeru slajdu 8"/>
          <p:cNvSpPr>
            <a:spLocks noGrp="1"/>
          </p:cNvSpPr>
          <p:nvPr>
            <p:ph type="sldNum" sz="quarter" idx="15"/>
          </p:nvPr>
        </p:nvSpPr>
        <p:spPr/>
        <p:txBody>
          <a:bodyPr/>
          <a:lstStyle/>
          <a:p>
            <a:fld id="{A30F93FD-10B9-4320-9EEF-063847546C9F}" type="slidenum">
              <a:rPr lang="pl-PL" smtClean="0"/>
              <a:pPr/>
              <a:t>‹#›</a:t>
            </a:fld>
            <a:endParaRPr lang="pl-PL"/>
          </a:p>
        </p:txBody>
      </p:sp>
      <p:sp>
        <p:nvSpPr>
          <p:cNvPr id="10" name="Symbol zastępczy stopki 9"/>
          <p:cNvSpPr>
            <a:spLocks noGrp="1"/>
          </p:cNvSpPr>
          <p:nvPr>
            <p:ph type="ftr" sz="quarter" idx="16"/>
          </p:nvPr>
        </p:nvSpPr>
        <p:spPr/>
        <p:txBody>
          <a:bodyPr/>
          <a:lstStyle/>
          <a:p>
            <a:endParaRPr lang="pl-PL"/>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E701A9EA-2BD8-4D85-9512-FED17F377300}" type="datetimeFigureOut">
              <a:rPr lang="pl-PL" smtClean="0"/>
              <a:pPr/>
              <a:t>20.11.2019</a:t>
            </a:fld>
            <a:endParaRPr lang="pl-PL"/>
          </a:p>
        </p:txBody>
      </p:sp>
      <p:sp>
        <p:nvSpPr>
          <p:cNvPr id="9" name="Symbol zastępczy numeru slajdu 8"/>
          <p:cNvSpPr>
            <a:spLocks noGrp="1"/>
          </p:cNvSpPr>
          <p:nvPr>
            <p:ph type="sldNum" sz="quarter" idx="11"/>
          </p:nvPr>
        </p:nvSpPr>
        <p:spPr/>
        <p:txBody>
          <a:bodyPr/>
          <a:lstStyle/>
          <a:p>
            <a:fld id="{A30F93FD-10B9-4320-9EEF-063847546C9F}" type="slidenum">
              <a:rPr lang="pl-PL" smtClean="0"/>
              <a:pPr/>
              <a:t>‹#›</a:t>
            </a:fld>
            <a:endParaRPr lang="pl-PL"/>
          </a:p>
        </p:txBody>
      </p:sp>
      <p:sp>
        <p:nvSpPr>
          <p:cNvPr id="10" name="Symbol zastępczy stopki 9"/>
          <p:cNvSpPr>
            <a:spLocks noGrp="1"/>
          </p:cNvSpPr>
          <p:nvPr>
            <p:ph type="ftr" sz="quarter" idx="12"/>
          </p:nvPr>
        </p:nvSpPr>
        <p:spPr/>
        <p:txBody>
          <a:bodyPr/>
          <a:lstStyle/>
          <a:p>
            <a:endParaRPr lang="pl-PL"/>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701A9EA-2BD8-4D85-9512-FED17F377300}" type="datetimeFigureOut">
              <a:rPr lang="pl-PL" smtClean="0"/>
              <a:pPr/>
              <a:t>20.11.2019</a:t>
            </a:fld>
            <a:endParaRPr lang="pl-PL"/>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30F93FD-10B9-4320-9EEF-063847546C9F}" type="slidenum">
              <a:rPr lang="pl-PL" smtClean="0"/>
              <a:pPr/>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cover/>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normAutofit/>
          </a:bodyPr>
          <a:lstStyle/>
          <a:p>
            <a:r>
              <a:rPr lang="pl-PL" sz="2400" dirty="0" smtClean="0"/>
              <a:t>                                             </a:t>
            </a:r>
            <a:r>
              <a:rPr lang="pl-PL" sz="2400" dirty="0" smtClean="0">
                <a:solidFill>
                  <a:schemeClr val="accent4">
                    <a:lumMod val="50000"/>
                  </a:schemeClr>
                </a:solidFill>
              </a:rPr>
              <a:t>Amelia Chodkiewicz</a:t>
            </a:r>
            <a:endParaRPr lang="pl-PL" sz="2400" dirty="0">
              <a:solidFill>
                <a:schemeClr val="accent4">
                  <a:lumMod val="50000"/>
                </a:schemeClr>
              </a:solidFill>
            </a:endParaRPr>
          </a:p>
        </p:txBody>
      </p:sp>
      <p:sp>
        <p:nvSpPr>
          <p:cNvPr id="2" name="Tytuł 1"/>
          <p:cNvSpPr>
            <a:spLocks noGrp="1"/>
          </p:cNvSpPr>
          <p:nvPr>
            <p:ph type="ctrTitle"/>
          </p:nvPr>
        </p:nvSpPr>
        <p:spPr>
          <a:xfrm>
            <a:off x="457200" y="2204864"/>
            <a:ext cx="8305800" cy="1210068"/>
          </a:xfrm>
        </p:spPr>
        <p:txBody>
          <a:bodyPr/>
          <a:lstStyle/>
          <a:p>
            <a:r>
              <a:rPr lang="pl-PL" dirty="0" smtClean="0"/>
              <a:t>Stare ,,dobre’’ czasy </a:t>
            </a:r>
            <a:endParaRPr lang="pl-PL" dirty="0"/>
          </a:p>
        </p:txBody>
      </p:sp>
    </p:spTree>
    <p:extLst>
      <p:ext uri="{BB962C8B-B14F-4D97-AF65-F5344CB8AC3E}">
        <p14:creationId xmlns:p14="http://schemas.microsoft.com/office/powerpoint/2010/main" xmlns="" val="39348175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3881" r="12318" b="9347"/>
          <a:stretch/>
        </p:blipFill>
        <p:spPr bwMode="auto">
          <a:xfrm>
            <a:off x="611560" y="692696"/>
            <a:ext cx="3168352" cy="3018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27983" y="692696"/>
            <a:ext cx="3205659" cy="30186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43808" y="3711352"/>
            <a:ext cx="2528950" cy="25979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168844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additive="base">
                                        <p:cTn id="12" dur="500" fill="hold"/>
                                        <p:tgtEl>
                                          <p:spTgt spid="2051"/>
                                        </p:tgtEl>
                                        <p:attrNameLst>
                                          <p:attrName>ppt_x</p:attrName>
                                        </p:attrNameLst>
                                      </p:cBhvr>
                                      <p:tavLst>
                                        <p:tav tm="0">
                                          <p:val>
                                            <p:strVal val="#ppt_x"/>
                                          </p:val>
                                        </p:tav>
                                        <p:tav tm="100000">
                                          <p:val>
                                            <p:strVal val="#ppt_x"/>
                                          </p:val>
                                        </p:tav>
                                      </p:tavLst>
                                    </p:anim>
                                    <p:anim calcmode="lin" valueType="num">
                                      <p:cBhvr additive="base">
                                        <p:cTn id="13" dur="500" fill="hold"/>
                                        <p:tgtEl>
                                          <p:spTgt spid="205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Znalezione obrazy dla zapytania stare czarno białe zdjęci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60032" y="654977"/>
            <a:ext cx="2720330" cy="3406891"/>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3544" t="8538" r="9922" b="9040"/>
          <a:stretch/>
        </p:blipFill>
        <p:spPr bwMode="auto">
          <a:xfrm>
            <a:off x="1043608" y="620688"/>
            <a:ext cx="2434716" cy="34411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descr="C:\Users\aaaa\Desktop\Obraz (10).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54971" t="46835" r="28132" b="37879"/>
          <a:stretch/>
        </p:blipFill>
        <p:spPr bwMode="auto">
          <a:xfrm rot="10800000">
            <a:off x="3131840" y="4061866"/>
            <a:ext cx="2088232" cy="25213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93316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6"/>
                                        </p:tgtEl>
                                        <p:attrNameLst>
                                          <p:attrName>style.visibility</p:attrName>
                                        </p:attrNameLst>
                                      </p:cBhvr>
                                      <p:to>
                                        <p:strVal val="visible"/>
                                      </p:to>
                                    </p:set>
                                    <p:anim calcmode="lin" valueType="num">
                                      <p:cBhvr additive="base">
                                        <p:cTn id="7" dur="500" fill="hold"/>
                                        <p:tgtEl>
                                          <p:spTgt spid="2056"/>
                                        </p:tgtEl>
                                        <p:attrNameLst>
                                          <p:attrName>ppt_x</p:attrName>
                                        </p:attrNameLst>
                                      </p:cBhvr>
                                      <p:tavLst>
                                        <p:tav tm="0">
                                          <p:val>
                                            <p:strVal val="#ppt_x"/>
                                          </p:val>
                                        </p:tav>
                                        <p:tav tm="100000">
                                          <p:val>
                                            <p:strVal val="#ppt_x"/>
                                          </p:val>
                                        </p:tav>
                                      </p:tavLst>
                                    </p:anim>
                                    <p:anim calcmode="lin" valueType="num">
                                      <p:cBhvr additive="base">
                                        <p:cTn id="8" dur="500" fill="hold"/>
                                        <p:tgtEl>
                                          <p:spTgt spid="205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additive="base">
                                        <p:cTn id="12" dur="500" fill="hold"/>
                                        <p:tgtEl>
                                          <p:spTgt spid="2052"/>
                                        </p:tgtEl>
                                        <p:attrNameLst>
                                          <p:attrName>ppt_x</p:attrName>
                                        </p:attrNameLst>
                                      </p:cBhvr>
                                      <p:tavLst>
                                        <p:tav tm="0">
                                          <p:val>
                                            <p:strVal val="#ppt_x"/>
                                          </p:val>
                                        </p:tav>
                                        <p:tav tm="100000">
                                          <p:val>
                                            <p:strVal val="#ppt_x"/>
                                          </p:val>
                                        </p:tav>
                                      </p:tavLst>
                                    </p:anim>
                                    <p:anim calcmode="lin" valueType="num">
                                      <p:cBhvr additive="base">
                                        <p:cTn id="13" dur="500" fill="hold"/>
                                        <p:tgtEl>
                                          <p:spTgt spid="205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fill="hold"/>
                                        <p:tgtEl>
                                          <p:spTgt spid="1027"/>
                                        </p:tgtEl>
                                        <p:attrNameLst>
                                          <p:attrName>ppt_x</p:attrName>
                                        </p:attrNameLst>
                                      </p:cBhvr>
                                      <p:tavLst>
                                        <p:tav tm="0">
                                          <p:val>
                                            <p:strVal val="#ppt_x"/>
                                          </p:val>
                                        </p:tav>
                                        <p:tav tm="100000">
                                          <p:val>
                                            <p:strVal val="#ppt_x"/>
                                          </p:val>
                                        </p:tav>
                                      </p:tavLst>
                                    </p:anim>
                                    <p:anim calcmode="lin" valueType="num">
                                      <p:cBhvr additive="base">
                                        <p:cTn id="1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aaa\Desktop\dziadek.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489" t="4678" r="4876" b="4381"/>
          <a:stretch/>
        </p:blipFill>
        <p:spPr bwMode="auto">
          <a:xfrm rot="16200000">
            <a:off x="1485360" y="-541143"/>
            <a:ext cx="3428999" cy="546463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aaaa\Desktop\Obraz (5).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7636" t="36751" r="21579" b="35039"/>
          <a:stretch/>
        </p:blipFill>
        <p:spPr bwMode="auto">
          <a:xfrm rot="10800000">
            <a:off x="3779912" y="3413856"/>
            <a:ext cx="4724400" cy="30153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10225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additive="base">
                                        <p:cTn id="12" dur="500" fill="hold"/>
                                        <p:tgtEl>
                                          <p:spTgt spid="2051"/>
                                        </p:tgtEl>
                                        <p:attrNameLst>
                                          <p:attrName>ppt_x</p:attrName>
                                        </p:attrNameLst>
                                      </p:cBhvr>
                                      <p:tavLst>
                                        <p:tav tm="0">
                                          <p:val>
                                            <p:strVal val="#ppt_x"/>
                                          </p:val>
                                        </p:tav>
                                        <p:tav tm="100000">
                                          <p:val>
                                            <p:strVal val="#ppt_x"/>
                                          </p:val>
                                        </p:tav>
                                      </p:tavLst>
                                    </p:anim>
                                    <p:anim calcmode="lin" valueType="num">
                                      <p:cBhvr additive="base">
                                        <p:cTn id="13"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aaa\Desktop\Obraz (8).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9315" t="34075" r="34531" b="23023"/>
          <a:stretch/>
        </p:blipFill>
        <p:spPr bwMode="auto">
          <a:xfrm rot="16200000">
            <a:off x="1493790" y="-261543"/>
            <a:ext cx="3020113" cy="4928590"/>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aaaa\Desktop\Obraz (1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3879" t="29924" r="32243" b="25944"/>
          <a:stretch/>
        </p:blipFill>
        <p:spPr bwMode="auto">
          <a:xfrm rot="5400000">
            <a:off x="4515085" y="2549811"/>
            <a:ext cx="3210171" cy="45365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10056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additive="base">
                                        <p:cTn id="12" dur="500" fill="hold"/>
                                        <p:tgtEl>
                                          <p:spTgt spid="3075"/>
                                        </p:tgtEl>
                                        <p:attrNameLst>
                                          <p:attrName>ppt_x</p:attrName>
                                        </p:attrNameLst>
                                      </p:cBhvr>
                                      <p:tavLst>
                                        <p:tav tm="0">
                                          <p:val>
                                            <p:strVal val="#ppt_x"/>
                                          </p:val>
                                        </p:tav>
                                        <p:tav tm="100000">
                                          <p:val>
                                            <p:strVal val="#ppt_x"/>
                                          </p:val>
                                        </p:tav>
                                      </p:tavLst>
                                    </p:anim>
                                    <p:anim calcmode="lin" valueType="num">
                                      <p:cBhvr additive="base">
                                        <p:cTn id="1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aaaa\Desktop\Obraz (9).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1593" t="30250" r="27838" b="25410"/>
          <a:stretch/>
        </p:blipFill>
        <p:spPr bwMode="auto">
          <a:xfrm rot="16200000" flipV="1">
            <a:off x="1440437" y="7835"/>
            <a:ext cx="3294789" cy="4952542"/>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aaaa\Desktop\Obraz (12).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7797" t="26894" r="24406" b="29513"/>
          <a:stretch/>
        </p:blipFill>
        <p:spPr bwMode="auto">
          <a:xfrm rot="16200000">
            <a:off x="4637409" y="2715519"/>
            <a:ext cx="2925959" cy="46409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317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188640"/>
            <a:ext cx="8229600" cy="1219200"/>
          </a:xfrm>
        </p:spPr>
        <p:txBody>
          <a:bodyPr/>
          <a:lstStyle/>
          <a:p>
            <a:pPr algn="ctr"/>
            <a:r>
              <a:rPr lang="pl-PL" b="1" i="1" dirty="0" smtClean="0">
                <a:solidFill>
                  <a:schemeClr val="accent4">
                    <a:lumMod val="50000"/>
                  </a:schemeClr>
                </a:solidFill>
              </a:rPr>
              <a:t>Historia mojej rodziny </a:t>
            </a:r>
            <a:endParaRPr lang="pl-PL" b="1" i="1" dirty="0">
              <a:solidFill>
                <a:schemeClr val="accent4">
                  <a:lumMod val="50000"/>
                </a:schemeClr>
              </a:solidFill>
            </a:endParaRPr>
          </a:p>
        </p:txBody>
      </p:sp>
      <p:sp>
        <p:nvSpPr>
          <p:cNvPr id="3" name="Prostokąt 2"/>
          <p:cNvSpPr/>
          <p:nvPr/>
        </p:nvSpPr>
        <p:spPr>
          <a:xfrm>
            <a:off x="1043608" y="1556792"/>
            <a:ext cx="6264696" cy="3416320"/>
          </a:xfrm>
          <a:prstGeom prst="rect">
            <a:avLst/>
          </a:prstGeom>
        </p:spPr>
        <p:txBody>
          <a:bodyPr wrap="square">
            <a:spAutoFit/>
          </a:bodyPr>
          <a:lstStyle/>
          <a:p>
            <a:pPr algn="just"/>
            <a:r>
              <a:rPr lang="pl-PL" dirty="0" smtClean="0"/>
              <a:t>	Chciała bym opowiedzieć historie mojej  rodziny na podstawie wspomnień przekazanych przez rodziców mojego taty ,która doprowadziła do blisko 80-letniego związku </a:t>
            </a:r>
            <a:br>
              <a:rPr lang="pl-PL" dirty="0" smtClean="0"/>
            </a:br>
            <a:r>
              <a:rPr lang="pl-PL" dirty="0" smtClean="0"/>
              <a:t>z Warmią i Mazurami oraz do 50-letniego związku z Ornetą, miastem w którym mieszkam.</a:t>
            </a:r>
          </a:p>
          <a:p>
            <a:pPr algn="just"/>
            <a:r>
              <a:rPr lang="pl-PL" dirty="0" smtClean="0"/>
              <a:t>	Tytułem wprowadzenia występujących postaci :</a:t>
            </a:r>
          </a:p>
          <a:p>
            <a:pPr algn="just"/>
            <a:r>
              <a:rPr lang="pl-PL" b="1" dirty="0" smtClean="0"/>
              <a:t>Jan i Barbara Chodkiewicz</a:t>
            </a:r>
            <a:r>
              <a:rPr lang="pl-PL" dirty="0" smtClean="0"/>
              <a:t>-rodzice mojego taty </a:t>
            </a:r>
          </a:p>
          <a:p>
            <a:pPr algn="just"/>
            <a:r>
              <a:rPr lang="pl-PL" b="1" dirty="0" smtClean="0"/>
              <a:t>Jadwiga Kołodziej</a:t>
            </a:r>
            <a:r>
              <a:rPr lang="pl-PL" dirty="0" smtClean="0"/>
              <a:t>-mama Barbary </a:t>
            </a:r>
          </a:p>
          <a:p>
            <a:pPr algn="just"/>
            <a:r>
              <a:rPr lang="pl-PL" b="1" dirty="0" smtClean="0"/>
              <a:t>Piotr i Olga Harasimowicz</a:t>
            </a:r>
            <a:r>
              <a:rPr lang="pl-PL" dirty="0" smtClean="0"/>
              <a:t>-rodzice Jadwigi</a:t>
            </a:r>
          </a:p>
          <a:p>
            <a:pPr algn="just"/>
            <a:r>
              <a:rPr lang="pl-PL" b="1" dirty="0" smtClean="0"/>
              <a:t>Tadeusz i Krystyna Chodkiewicz</a:t>
            </a:r>
            <a:r>
              <a:rPr lang="pl-PL" dirty="0" smtClean="0"/>
              <a:t>- rodzice Jana </a:t>
            </a:r>
          </a:p>
          <a:p>
            <a:pPr algn="just"/>
            <a:r>
              <a:rPr lang="pl-PL" b="1" dirty="0" smtClean="0"/>
              <a:t>Szczepan i Zofia Jedlińscy</a:t>
            </a:r>
            <a:r>
              <a:rPr lang="pl-PL" dirty="0" smtClean="0"/>
              <a:t>-rodzice Krystyny</a:t>
            </a:r>
          </a:p>
          <a:p>
            <a:pPr algn="just"/>
            <a:r>
              <a:rPr lang="pl-PL" dirty="0" smtClean="0"/>
              <a:t>	</a:t>
            </a:r>
            <a:endParaRPr lang="pl-PL" dirty="0"/>
          </a:p>
        </p:txBody>
      </p:sp>
    </p:spTree>
    <p:extLst>
      <p:ext uri="{BB962C8B-B14F-4D97-AF65-F5344CB8AC3E}">
        <p14:creationId xmlns:p14="http://schemas.microsoft.com/office/powerpoint/2010/main" xmlns="" val="3399704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41310" y="476672"/>
            <a:ext cx="8119055" cy="5909310"/>
          </a:xfrm>
          <a:prstGeom prst="rect">
            <a:avLst/>
          </a:prstGeom>
        </p:spPr>
        <p:txBody>
          <a:bodyPr wrap="square">
            <a:spAutoFit/>
          </a:bodyPr>
          <a:lstStyle/>
          <a:p>
            <a:pPr algn="just"/>
            <a:r>
              <a:rPr lang="pl-PL" dirty="0" smtClean="0"/>
              <a:t>	Jako pierwsza wspomnienia dotyczące historii naszej rodziny przekazała moja babcia Basia. Początek związku z Warmią i Mazurami datujemy na lata czterdzieste poprzedniego stulecia kiedy dziadkowie babci Basi ,Piotr        i Olga Harasimowicz wraz  z rodziną zostali wysiedleni z okolic Kobrynia obecny teren Białorusi na teren Warmii i Mazur w okolice Dobrego miasta. Po zakończeniu wojny otrzymali gospodarstwo rolne we wsi Guje koło Węgorzewa,  jednak na początku lat sześćdziesiątych sprzedali gospodarstwo w Gujach             i nabyli nowe gospodarstwo w Węgorzewie. Babcia Basia bardzo miło wspomina dziecięce lata do rozpoczęcia nauki w szkole podstawowej ponieważ większość czasu spędzała z babcią Olgą z którą była bardzo zaprzyjaźniona.</a:t>
            </a:r>
          </a:p>
          <a:p>
            <a:pPr algn="just"/>
            <a:r>
              <a:rPr lang="pl-PL" dirty="0" smtClean="0"/>
              <a:t>	Moja prababcia Jadwiga urodziła się w okolicach Kobrynia obecny teren Białorusi a w dokumentach tożsamości wpis co do kraju urodzenia to ZSRR. Jadwiga po zawarciu związku małżeńskiego mieszkała w kilku miejscach na terenie Mazur tj. Węgorzewo, Pozezdrze, Gołdap a na początku lat siedemdziesiątych los rzucił prababcie Jadwigę na teren Warmii do miejscowości Orneta gdzie mieszka z mężem Feliksem do dnia dzisiejszego.</a:t>
            </a:r>
          </a:p>
          <a:p>
            <a:pPr algn="just"/>
            <a:r>
              <a:rPr lang="pl-PL" dirty="0" smtClean="0"/>
              <a:t>	Babcia Basia ,która od urodzenia jest związana z Warmią i Mazurami urodziła się w miejscowości Pozezdrze  i poprzez i poprzez Węgorzewo, Gołdap, Ornetę zakończyła wędrówkę w Braniewie gdzie mieszka obecnie. Babcia bardzo pielęgnowała swój związek z Mazurami poprzez przebywanie z moim tatą  i jego siostrą Kasią w Węgorzewie podczas corocznych wakacji.</a:t>
            </a:r>
            <a:endParaRPr lang="pl-PL" dirty="0"/>
          </a:p>
        </p:txBody>
      </p:sp>
    </p:spTree>
    <p:extLst>
      <p:ext uri="{BB962C8B-B14F-4D97-AF65-F5344CB8AC3E}">
        <p14:creationId xmlns:p14="http://schemas.microsoft.com/office/powerpoint/2010/main" xmlns="" val="3317053432"/>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544" y="1196752"/>
            <a:ext cx="7848872" cy="3970318"/>
          </a:xfrm>
          <a:prstGeom prst="rect">
            <a:avLst/>
          </a:prstGeom>
        </p:spPr>
        <p:txBody>
          <a:bodyPr wrap="square">
            <a:spAutoFit/>
          </a:bodyPr>
          <a:lstStyle/>
          <a:p>
            <a:pPr algn="just"/>
            <a:r>
              <a:rPr lang="pl-PL" dirty="0" smtClean="0"/>
              <a:t>	Następnie do przekazania swoich wspomnień zaprosiłam dziadka Janka. W tym przypadku jesteśmy w stanie wykazać związek z Warmią. Od lat pięćdziesiątych kiedy Szczepan i Zofia Jedlińscy wraz z rodziną przybyli            z województwa poznańskiego na terenie pierwszej stolicy Warmii w okolice Braniewa. Taki sam okres związku z Warmią możemy przypisać Tadeuszowi tacie mojego dziadka, który w poszukiwaniu pracy przybył z województwa Warszawskiego z okolic Mławy.</a:t>
            </a:r>
          </a:p>
          <a:p>
            <a:pPr algn="just"/>
            <a:r>
              <a:rPr lang="pl-PL" dirty="0" smtClean="0"/>
              <a:t>	Dziadek Janek urodził się w Braniewie chociaż przez siedemnaście lat mieszkał w jego okolicach. Dziadek po 1979 roku rozpoczął przygodę           z wojskiem i związał się z mundurem na 30 lat. </a:t>
            </a:r>
          </a:p>
          <a:p>
            <a:pPr algn="just"/>
            <a:r>
              <a:rPr lang="pl-PL" dirty="0" smtClean="0"/>
              <a:t>	</a:t>
            </a:r>
          </a:p>
          <a:p>
            <a:pPr algn="just"/>
            <a:endParaRPr lang="pl-PL" dirty="0" smtClean="0"/>
          </a:p>
          <a:p>
            <a:pPr algn="just"/>
            <a:endParaRPr lang="pl-PL" dirty="0" smtClean="0"/>
          </a:p>
          <a:p>
            <a:pPr algn="just"/>
            <a:endParaRPr lang="pl-PL" dirty="0"/>
          </a:p>
        </p:txBody>
      </p:sp>
    </p:spTree>
    <p:extLst>
      <p:ext uri="{BB962C8B-B14F-4D97-AF65-F5344CB8AC3E}">
        <p14:creationId xmlns:p14="http://schemas.microsoft.com/office/powerpoint/2010/main" xmlns="" val="109559170"/>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778" y="2060848"/>
            <a:ext cx="9721080" cy="1512168"/>
          </a:xfrm>
        </p:spPr>
        <p:txBody>
          <a:bodyPr>
            <a:noAutofit/>
          </a:bodyPr>
          <a:lstStyle/>
          <a:p>
            <a:r>
              <a:rPr lang="pl-PL" sz="9600" i="1" dirty="0" smtClean="0">
                <a:solidFill>
                  <a:srgbClr val="7030A0"/>
                </a:solidFill>
              </a:rPr>
              <a:t>WSPOMNIENIA</a:t>
            </a:r>
            <a:endParaRPr lang="pl-PL" sz="9600" i="1" dirty="0">
              <a:solidFill>
                <a:srgbClr val="7030A0"/>
              </a:solidFill>
            </a:endParaRPr>
          </a:p>
        </p:txBody>
      </p:sp>
    </p:spTree>
    <p:extLst>
      <p:ext uri="{BB962C8B-B14F-4D97-AF65-F5344CB8AC3E}">
        <p14:creationId xmlns:p14="http://schemas.microsoft.com/office/powerpoint/2010/main" xmlns="" val="12066124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116632"/>
            <a:ext cx="8229600" cy="1219200"/>
          </a:xfrm>
        </p:spPr>
        <p:txBody>
          <a:bodyPr>
            <a:normAutofit/>
          </a:bodyPr>
          <a:lstStyle/>
          <a:p>
            <a:pPr algn="ctr"/>
            <a:r>
              <a:rPr lang="pl-PL" sz="7200" i="1" dirty="0" smtClean="0">
                <a:solidFill>
                  <a:schemeClr val="accent4">
                    <a:lumMod val="50000"/>
                  </a:schemeClr>
                </a:solidFill>
              </a:rPr>
              <a:t>BUTY</a:t>
            </a:r>
            <a:endParaRPr lang="pl-PL" sz="7200" i="1" dirty="0">
              <a:solidFill>
                <a:schemeClr val="accent4">
                  <a:lumMod val="50000"/>
                </a:schemeClr>
              </a:solidFill>
            </a:endParaRPr>
          </a:p>
        </p:txBody>
      </p:sp>
      <p:sp>
        <p:nvSpPr>
          <p:cNvPr id="3" name="Prostokąt 2"/>
          <p:cNvSpPr/>
          <p:nvPr/>
        </p:nvSpPr>
        <p:spPr>
          <a:xfrm>
            <a:off x="1043608" y="1412776"/>
            <a:ext cx="6552728" cy="4247317"/>
          </a:xfrm>
          <a:prstGeom prst="rect">
            <a:avLst/>
          </a:prstGeom>
        </p:spPr>
        <p:txBody>
          <a:bodyPr wrap="square">
            <a:spAutoFit/>
          </a:bodyPr>
          <a:lstStyle/>
          <a:p>
            <a:pPr algn="just"/>
            <a:r>
              <a:rPr lang="pl-PL" dirty="0" smtClean="0"/>
              <a:t>	Buty to część garderoby ,której zawsze nam brakowało. Były sytuacje że w zimę chodziliśmy w letnich butach                    i nakładaliśmy grube skarpety aby było nam ciepło. Na całą rodzinę ,a było nas razem z rodzicami sześcioro , mieliśmy kilka par butów. Zawsze rodzice ubierali buty gdy szliśmy do kościoła. </a:t>
            </a:r>
          </a:p>
          <a:p>
            <a:pPr algn="just"/>
            <a:r>
              <a:rPr lang="pl-PL" dirty="0" smtClean="0"/>
              <a:t>W tych czasach kiedy buty są artykułem łatwo dostępnym nie do pomyślenia jest aby ich nie mieć. Teraz można kupić buty nawet za 20 zł. Kiedyś aby dostać jakiekolwiek buty, nie ważne czy dobre czy za małe trzeb było stać w „kilometrowych” kolejkach. Kolejki to mały problem w porównaniu do zakupów na tzn. kartki. Cała nasza rodzina dostawała np. 2 kartki na buty na cały rok. </a:t>
            </a:r>
          </a:p>
          <a:p>
            <a:endParaRPr lang="pl-PL" dirty="0" smtClean="0"/>
          </a:p>
          <a:p>
            <a:r>
              <a:rPr lang="pl-PL" dirty="0" smtClean="0"/>
              <a:t>     </a:t>
            </a:r>
          </a:p>
          <a:p>
            <a:endParaRPr lang="pl-PL" dirty="0"/>
          </a:p>
        </p:txBody>
      </p:sp>
    </p:spTree>
    <p:extLst>
      <p:ext uri="{BB962C8B-B14F-4D97-AF65-F5344CB8AC3E}">
        <p14:creationId xmlns:p14="http://schemas.microsoft.com/office/powerpoint/2010/main" xmlns="" val="4302882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5354"/>
            <a:ext cx="8229600" cy="1219200"/>
          </a:xfrm>
        </p:spPr>
        <p:txBody>
          <a:bodyPr>
            <a:normAutofit/>
          </a:bodyPr>
          <a:lstStyle/>
          <a:p>
            <a:pPr algn="ctr"/>
            <a:r>
              <a:rPr lang="pl-PL" sz="7200" i="1" dirty="0" smtClean="0">
                <a:solidFill>
                  <a:schemeClr val="accent4">
                    <a:lumMod val="50000"/>
                  </a:schemeClr>
                </a:solidFill>
              </a:rPr>
              <a:t>SAMOCHÓD</a:t>
            </a:r>
            <a:endParaRPr lang="pl-PL" sz="7200" i="1" dirty="0">
              <a:solidFill>
                <a:schemeClr val="accent4">
                  <a:lumMod val="50000"/>
                </a:schemeClr>
              </a:solidFill>
            </a:endParaRPr>
          </a:p>
        </p:txBody>
      </p:sp>
      <p:sp>
        <p:nvSpPr>
          <p:cNvPr id="3" name="Prostokąt 2"/>
          <p:cNvSpPr/>
          <p:nvPr/>
        </p:nvSpPr>
        <p:spPr>
          <a:xfrm>
            <a:off x="1115616" y="980728"/>
            <a:ext cx="6480720" cy="4247317"/>
          </a:xfrm>
          <a:prstGeom prst="rect">
            <a:avLst/>
          </a:prstGeom>
        </p:spPr>
        <p:txBody>
          <a:bodyPr wrap="square">
            <a:spAutoFit/>
          </a:bodyPr>
          <a:lstStyle/>
          <a:p>
            <a:r>
              <a:rPr lang="pl-PL" dirty="0" smtClean="0"/>
              <a:t> </a:t>
            </a:r>
            <a:endParaRPr lang="pl-PL" dirty="0"/>
          </a:p>
          <a:p>
            <a:pPr algn="just"/>
            <a:r>
              <a:rPr lang="pl-PL" dirty="0" smtClean="0"/>
              <a:t>	Gdyby </a:t>
            </a:r>
            <a:r>
              <a:rPr lang="pl-PL" dirty="0"/>
              <a:t>porównać dzisiejsze samochody do samochodów z czasów w których żyłem byłaby kolosalna różnica. Pamiętam jak tata kupił pierwsze auto. Był to duży fiat w niebieskim kolorze. Siedziałem w nim cały </a:t>
            </a:r>
            <a:r>
              <a:rPr lang="pl-PL" dirty="0" smtClean="0"/>
              <a:t>czas                          i </a:t>
            </a:r>
            <a:r>
              <a:rPr lang="pl-PL" dirty="0"/>
              <a:t>wychodziłem z niego tylko na obiad. Bardzo podobało mi się to auto. Zawsze gdy gdzieś wyjeżdżaliśmy bardzo cieszyłem się ż</a:t>
            </a:r>
            <a:r>
              <a:rPr lang="pl-PL" dirty="0" smtClean="0"/>
              <a:t>e </a:t>
            </a:r>
            <a:r>
              <a:rPr lang="pl-PL" dirty="0"/>
              <a:t>będę mógł siedzieć w takim przywileju jak na tamte czasy. Teraz istnieją rozmaite rodzaje i marki aut. Większość osób w tym wieku nie docenia piękna starodawnych aut i jeździ nowoczesnymi autami hybrydowymi. Na szczęście istnieją jeszcze fanatycy aut starodawnych i cały czas jest ich coraz więcej.     </a:t>
            </a:r>
          </a:p>
          <a:p>
            <a:pPr algn="just"/>
            <a:endParaRPr lang="pl-PL" dirty="0"/>
          </a:p>
          <a:p>
            <a:endParaRPr lang="pl-PL" dirty="0"/>
          </a:p>
        </p:txBody>
      </p:sp>
    </p:spTree>
    <p:extLst>
      <p:ext uri="{BB962C8B-B14F-4D97-AF65-F5344CB8AC3E}">
        <p14:creationId xmlns:p14="http://schemas.microsoft.com/office/powerpoint/2010/main" xmlns="" val="14851104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7200" i="1" dirty="0" smtClean="0">
                <a:solidFill>
                  <a:schemeClr val="accent4">
                    <a:lumMod val="50000"/>
                  </a:schemeClr>
                </a:solidFill>
              </a:rPr>
              <a:t>PRALKA </a:t>
            </a:r>
            <a:endParaRPr lang="pl-PL" sz="7200" i="1" dirty="0">
              <a:solidFill>
                <a:schemeClr val="accent4">
                  <a:lumMod val="50000"/>
                </a:schemeClr>
              </a:solidFill>
            </a:endParaRPr>
          </a:p>
        </p:txBody>
      </p:sp>
      <p:sp>
        <p:nvSpPr>
          <p:cNvPr id="3" name="Prostokąt 2"/>
          <p:cNvSpPr/>
          <p:nvPr/>
        </p:nvSpPr>
        <p:spPr>
          <a:xfrm>
            <a:off x="899592" y="1305342"/>
            <a:ext cx="6840760" cy="2862322"/>
          </a:xfrm>
          <a:prstGeom prst="rect">
            <a:avLst/>
          </a:prstGeom>
        </p:spPr>
        <p:txBody>
          <a:bodyPr wrap="square">
            <a:spAutoFit/>
          </a:bodyPr>
          <a:lstStyle/>
          <a:p>
            <a:pPr algn="just"/>
            <a:r>
              <a:rPr lang="pl-PL" dirty="0"/>
              <a:t>Kiedyś nie było takich pralek jak teraz. Przy dzisiejszym praniu nie trzeba nic robić. Wystarczy tylko wcisnąć guzik i pralka wykonuje ruchy , które kiedyś trzeba było robić samemu. Pamiętam jak moja mama robiła pranie w takiej wielkiej pralce zwanej ,,</a:t>
            </a:r>
            <a:r>
              <a:rPr lang="pl-PL" dirty="0" err="1"/>
              <a:t>franią</a:t>
            </a:r>
            <a:r>
              <a:rPr lang="pl-PL" dirty="0"/>
              <a:t>’’. Były to wielkie owalne beczki zasilane prądem. Musiałem chodzić do wielkiej studni znajdującej się za domem i przynosić wiadrami wodę aby można było tam cokolwiek wyprać. Później mama podgrzewała ta wodę i wlewała do takiej pralki. Potrzebne były do tego specjalne proszki , które często miały w sobie składnik </a:t>
            </a:r>
            <a:r>
              <a:rPr lang="pl-PL" dirty="0" smtClean="0"/>
              <a:t>uczulający i niezbyt ładne pachniały .</a:t>
            </a:r>
            <a:endParaRPr lang="pl-PL" dirty="0"/>
          </a:p>
        </p:txBody>
      </p:sp>
    </p:spTree>
    <p:extLst>
      <p:ext uri="{BB962C8B-B14F-4D97-AF65-F5344CB8AC3E}">
        <p14:creationId xmlns:p14="http://schemas.microsoft.com/office/powerpoint/2010/main" xmlns="" val="24819643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488470"/>
            <a:ext cx="3024335" cy="3816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60032" y="488470"/>
            <a:ext cx="3157537" cy="3816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19872" y="4286435"/>
            <a:ext cx="1798637" cy="2316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958380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fill="hold"/>
                                        <p:tgtEl>
                                          <p:spTgt spid="1027"/>
                                        </p:tgtEl>
                                        <p:attrNameLst>
                                          <p:attrName>ppt_x</p:attrName>
                                        </p:attrNameLst>
                                      </p:cBhvr>
                                      <p:tavLst>
                                        <p:tav tm="0">
                                          <p:val>
                                            <p:strVal val="#ppt_x"/>
                                          </p:val>
                                        </p:tav>
                                        <p:tav tm="100000">
                                          <p:val>
                                            <p:strVal val="#ppt_x"/>
                                          </p:val>
                                        </p:tav>
                                      </p:tavLst>
                                    </p:anim>
                                    <p:anim calcmode="lin" valueType="num">
                                      <p:cBhvr additive="base">
                                        <p:cTn id="1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119</TotalTime>
  <Words>120</Words>
  <Application>Microsoft Office PowerPoint</Application>
  <PresentationFormat>Pokaz na ekranie (4:3)</PresentationFormat>
  <Paragraphs>29</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Papier</vt:lpstr>
      <vt:lpstr>Stare ,,dobre’’ czasy </vt:lpstr>
      <vt:lpstr>Historia mojej rodziny </vt:lpstr>
      <vt:lpstr>Slajd 3</vt:lpstr>
      <vt:lpstr>Slajd 4</vt:lpstr>
      <vt:lpstr>WSPOMNIENIA</vt:lpstr>
      <vt:lpstr>BUTY</vt:lpstr>
      <vt:lpstr>SAMOCHÓD</vt:lpstr>
      <vt:lpstr>PRALKA </vt:lpstr>
      <vt:lpstr>Slajd 9</vt:lpstr>
      <vt:lpstr>Slajd 10</vt:lpstr>
      <vt:lpstr>Slajd 11</vt:lpstr>
      <vt:lpstr>Slajd 12</vt:lpstr>
      <vt:lpstr>Slajd 13</vt:lpstr>
      <vt:lpstr>Slajd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 WIEM JAKI TYTUŁ</dc:title>
  <dc:creator>aaaa</dc:creator>
  <cp:lastModifiedBy>sala 24</cp:lastModifiedBy>
  <cp:revision>16</cp:revision>
  <dcterms:created xsi:type="dcterms:W3CDTF">2019-11-04T20:07:51Z</dcterms:created>
  <dcterms:modified xsi:type="dcterms:W3CDTF">2019-11-20T11:59:01Z</dcterms:modified>
</cp:coreProperties>
</file>