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787D-B4D0-4FDD-A7E1-716736FAA411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9F079-F45C-411B-BD1A-510909A80F04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D92DD4-6175-49B6-ACAB-6E73926B45FA}" type="datetimeFigureOut">
              <a:rPr lang="pl-PL" smtClean="0"/>
              <a:t>2019-11-06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E78BAD-F629-4075-A119-D55843C545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3786190"/>
            <a:ext cx="8305800" cy="1143000"/>
          </a:xfrm>
        </p:spPr>
        <p:txBody>
          <a:bodyPr/>
          <a:lstStyle/>
          <a:p>
            <a:r>
              <a:rPr lang="pl-PL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a:rPr>
              <a:t>Iga Szcześniak </a:t>
            </a:r>
          </a:p>
          <a:p>
            <a:endParaRPr lang="pl-PL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305800" cy="1428760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Impact" pitchFamily="34" charset="0"/>
              </a:rPr>
              <a:t>,,Ornecka Żywa Encyklopedia’’</a:t>
            </a:r>
            <a:endParaRPr lang="pl-PL" sz="4000" dirty="0"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7200" y="1285860"/>
            <a:ext cx="8305800" cy="5000660"/>
          </a:xfrm>
        </p:spPr>
        <p:txBody>
          <a:bodyPr/>
          <a:lstStyle/>
          <a:p>
            <a:r>
              <a:rPr lang="pl-PL" dirty="0" smtClean="0"/>
              <a:t>,,Byłam małym dzieckiem, więc nie pamiętam wiele… ale są takie rzeczy, które zapadły mi w pamięć’’</a:t>
            </a:r>
          </a:p>
          <a:p>
            <a:pPr algn="l"/>
            <a:r>
              <a:rPr lang="pl-PL" dirty="0" smtClean="0"/>
              <a:t> </a:t>
            </a:r>
            <a:r>
              <a:rPr lang="pl-PL" dirty="0" smtClean="0"/>
              <a:t>      ,,A więc to było tak… urodziłam się w 1937 roku w Lidzbarku Warmińskim i tam się wychowywałam wraz z moimi rodzicami. Prowadziliśmy spokojne i szczęśliwe życie, jak normalna, kochająca się rodzina. Jednak, gdy wybuchła II</a:t>
            </a:r>
          </a:p>
          <a:p>
            <a:pPr algn="l"/>
            <a:r>
              <a:rPr lang="pl-PL" dirty="0" smtClean="0"/>
              <a:t> wojna światowa mój cały świat się zawalił. Wyjechaliśmy do Wilna, ale moja mama nie była z tego zadowolona, chciała, żebym miała polskie obywatelstwo i mieszkała w ojczystym kraju. Tatuś chciał, abyśmy były bezpieczne.</a:t>
            </a:r>
          </a:p>
          <a:p>
            <a:pPr algn="l"/>
            <a:r>
              <a:rPr lang="pl-PL" dirty="0" smtClean="0"/>
              <a:t>Po wojnie w 1947 roku z mamą przeprowadziłyśmy się do Ornety. Tu miałyśmy rodzinę [ciotkę i kuzyna]. Bardzo chciałam tu przyjechać…….’’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785818"/>
          </a:xfrm>
        </p:spPr>
        <p:txBody>
          <a:bodyPr/>
          <a:lstStyle/>
          <a:p>
            <a:r>
              <a:rPr lang="pl-PL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PRZEPROWADZKA</a:t>
            </a:r>
            <a:endParaRPr lang="pl-PL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305800" cy="2500330"/>
          </a:xfrm>
        </p:spPr>
        <p:txBody>
          <a:bodyPr/>
          <a:lstStyle/>
          <a:p>
            <a:r>
              <a:rPr lang="pl-PL" dirty="0" smtClean="0"/>
              <a:t>,,Tęskniłam za Polską, rodziną i spokojem. Przeprowadzka była dla mnie ciężka, musiałam znów zmienić otoczenie, ale byłam z tego dumna, że moje stopy dotknęły polskiej ziemi.’’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 flipV="1">
            <a:off x="457200" y="-142900"/>
            <a:ext cx="8305800" cy="1429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7200" y="1285860"/>
            <a:ext cx="8305800" cy="4929222"/>
          </a:xfrm>
        </p:spPr>
        <p:txBody>
          <a:bodyPr/>
          <a:lstStyle/>
          <a:p>
            <a:pPr algn="l"/>
            <a:r>
              <a:rPr lang="pl-PL" dirty="0" smtClean="0"/>
              <a:t>,,Co by tu powiedzieć….. poznałam swojego męża będąc dzieckiem. Moja mamusia była w szoku, gdy dowiedziała się ile lat jest różnicy pomiędzy nami…. było ich 18. Byłam w nim bardzo zakochana. Oczywiście nie zakochałam się w nim tak szybko. Minęło dużo czasu.  </a:t>
            </a:r>
          </a:p>
          <a:p>
            <a:pPr algn="l"/>
            <a:endParaRPr lang="pl-PL" dirty="0" smtClean="0"/>
          </a:p>
          <a:p>
            <a:pPr algn="l"/>
            <a:r>
              <a:rPr lang="pl-PL" dirty="0" smtClean="0"/>
              <a:t>Pamiętam, że lataliśmy do kiosku po cukierki, a ludzie dziwnie się na nas patrzyli. Mój mąż był Warszawiakiem, ciągle to podkreślał.</a:t>
            </a:r>
          </a:p>
          <a:p>
            <a:pPr algn="l"/>
            <a:r>
              <a:rPr lang="pl-PL" dirty="0" smtClean="0"/>
              <a:t>Jeden dzień pamiętam bardzo dobrze. Henryk podszedł do mnie i oznajmił, że musi spełnić swój obowiązek. Powiedział: - ,,Muszę jechać pod Monte Cassino i walczyć do końca’’.</a:t>
            </a:r>
          </a:p>
          <a:p>
            <a:pPr algn="l"/>
            <a:r>
              <a:rPr lang="pl-PL" dirty="0" smtClean="0"/>
              <a:t>Na początku myślałam, że kłamie… ale tak się stało.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1000132"/>
          </a:xfrm>
        </p:spPr>
        <p:txBody>
          <a:bodyPr/>
          <a:lstStyle/>
          <a:p>
            <a:r>
              <a:rPr lang="pl-PL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MIŁOŚC</a:t>
            </a:r>
            <a:endParaRPr lang="pl-PL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305800" cy="2928958"/>
          </a:xfrm>
        </p:spPr>
        <p:txBody>
          <a:bodyPr/>
          <a:lstStyle/>
          <a:p>
            <a:pPr algn="l"/>
            <a:r>
              <a:rPr lang="pl-PL" dirty="0" smtClean="0"/>
              <a:t>,,Wrócił dopiero po jakimś czasie, ale siedział cicho. Byłam na niego zła, bo nie powiedział mi za ile wróci i bardzo się o niego martwiłam. Próbował mnie uspokoić, ale ja nie starałam się być spokojna… i nagle zaczął śpiewać ,,Czerwone maki’’, a ja kochałam jego głos.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57200" y="-500090"/>
            <a:ext cx="8305800" cy="35719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7200" y="1357298"/>
            <a:ext cx="8305800" cy="5000660"/>
          </a:xfrm>
        </p:spPr>
        <p:txBody>
          <a:bodyPr/>
          <a:lstStyle/>
          <a:p>
            <a:r>
              <a:rPr lang="pl-PL" dirty="0" smtClean="0"/>
              <a:t>,,Pamiętam to jak dziś…. straszne przeżycie dla małego dziecka. Los odebrał mi ojca.</a:t>
            </a:r>
          </a:p>
          <a:p>
            <a:pPr algn="l"/>
            <a:r>
              <a:rPr lang="pl-PL" dirty="0" smtClean="0"/>
              <a:t>  Pamiętam, że przyszedł do kuchni i powiedział żebym usiadła mu na kolana….</a:t>
            </a:r>
          </a:p>
          <a:p>
            <a:pPr algn="l">
              <a:buFontTx/>
              <a:buChar char="-"/>
            </a:pPr>
            <a:r>
              <a:rPr lang="pl-PL" dirty="0" smtClean="0"/>
              <a:t>,,Basiu bardzo cię kocham, pamiętaj o tym’’</a:t>
            </a:r>
          </a:p>
          <a:p>
            <a:pPr algn="l">
              <a:buFontTx/>
              <a:buChar char="-"/>
            </a:pPr>
            <a:endParaRPr lang="pl-PL" dirty="0" smtClean="0"/>
          </a:p>
          <a:p>
            <a:pPr algn="l">
              <a:buFontTx/>
              <a:buChar char="-"/>
            </a:pPr>
            <a:r>
              <a:rPr lang="pl-PL" dirty="0" smtClean="0"/>
              <a:t>Troszkę nie wiedziałam o co chodzi, bo dobrze o tym wiedziałam, że tatuś mnie kocha….</a:t>
            </a:r>
          </a:p>
          <a:p>
            <a:pPr algn="l">
              <a:buFontTx/>
              <a:buChar char="-"/>
            </a:pPr>
            <a:r>
              <a:rPr lang="pl-PL" dirty="0" smtClean="0"/>
              <a:t>- ,,Będę musiał wyjechać i zostawić cię z mamą… nie wiem, kiedy do was wrócę….’’ – powiedział cicho.</a:t>
            </a:r>
          </a:p>
          <a:p>
            <a:pPr algn="l">
              <a:buFontTx/>
              <a:buChar char="-"/>
            </a:pPr>
            <a:r>
              <a:rPr lang="pl-PL" dirty="0" smtClean="0"/>
              <a:t>Wtedy się popłakałam. Tatuś przytulił mnie mocno i pocałował w czółko na pożegnanie….</a:t>
            </a:r>
          </a:p>
          <a:p>
            <a:pPr algn="l">
              <a:buFontTx/>
              <a:buChar char="-"/>
            </a:pPr>
            <a:r>
              <a:rPr lang="pl-PL" dirty="0" smtClean="0"/>
              <a:t>Wyszedł i już nie wrócił… zginął na wojnie.</a:t>
            </a:r>
          </a:p>
          <a:p>
            <a:pPr algn="l"/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1071570"/>
          </a:xfrm>
        </p:spPr>
        <p:txBody>
          <a:bodyPr/>
          <a:lstStyle/>
          <a:p>
            <a:r>
              <a:rPr lang="pl-PL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TATA I MAMA</a:t>
            </a:r>
            <a:endParaRPr lang="pl-PL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7200" y="785794"/>
            <a:ext cx="8305800" cy="5715040"/>
          </a:xfrm>
        </p:spPr>
        <p:txBody>
          <a:bodyPr/>
          <a:lstStyle/>
          <a:p>
            <a:r>
              <a:rPr lang="pl-PL" dirty="0" smtClean="0"/>
              <a:t>,,Zawsze czekałam na list i sama je pisałam, chociaż żadnego nigdy nie wysłałam’’.</a:t>
            </a:r>
          </a:p>
          <a:p>
            <a:r>
              <a:rPr lang="pl-PL" dirty="0" smtClean="0"/>
              <a:t>Gdy już podrosłam zmarła moja mamusia, ciężko chorowała, a ja nic nie wiedziałam i do tego doszły te okropne poparzenia skóry. Sama byłam poparzona i nie mogłam chodzić. Po śmierci mamy zostałam sierotą.’’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,,Bardzo tęskniłam za mamusią i tatusiem, ale nic nie mogłam zrobić… istnieli już tylko w mojej pamięci’’.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57200" y="-285776"/>
            <a:ext cx="8305800" cy="71438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7200" y="7429528"/>
            <a:ext cx="8305800" cy="64294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305800" cy="1428760"/>
          </a:xfrm>
        </p:spPr>
        <p:txBody>
          <a:bodyPr/>
          <a:lstStyle/>
          <a:p>
            <a:r>
              <a:rPr lang="pl-PL" sz="2800" dirty="0" smtClean="0"/>
              <a:t>Wspominała-Barbara Szcześniak</a:t>
            </a:r>
            <a:endParaRPr lang="pl-PL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539</Words>
  <Application>Microsoft Office PowerPoint</Application>
  <PresentationFormat>Pokaz na ekranie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Papier</vt:lpstr>
      <vt:lpstr>,,Ornecka Żywa Encyklopedia’’</vt:lpstr>
      <vt:lpstr>PRZEPROWADZKA</vt:lpstr>
      <vt:lpstr>Slajd 3</vt:lpstr>
      <vt:lpstr>MIŁOŚC</vt:lpstr>
      <vt:lpstr>Slajd 5</vt:lpstr>
      <vt:lpstr>TATA I MAMA</vt:lpstr>
      <vt:lpstr>Slajd 7</vt:lpstr>
      <vt:lpstr>Wspominała-Barbara Szcześniak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,,Ornecka Żywa Encyklopedia’’</dc:title>
  <dc:creator>Jerzyk</dc:creator>
  <cp:lastModifiedBy>Jerzyk</cp:lastModifiedBy>
  <cp:revision>8</cp:revision>
  <dcterms:created xsi:type="dcterms:W3CDTF">2019-11-06T19:59:24Z</dcterms:created>
  <dcterms:modified xsi:type="dcterms:W3CDTF">2019-11-06T21:09:50Z</dcterms:modified>
</cp:coreProperties>
</file>